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2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303" r:id="rId2"/>
    <p:sldId id="307" r:id="rId3"/>
    <p:sldId id="306" r:id="rId4"/>
    <p:sldId id="308" r:id="rId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1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customXml" Target="../customXml/item5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734D5-CC38-4742-A164-B72ECF6FDED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4E75D-62E7-47DA-9FA3-1902C6CF6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17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180073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37993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331612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68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175268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294497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416773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05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83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1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54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35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0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5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9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1" r:id="rId17"/>
    <p:sldLayoutId id="2147483682" r:id="rId18"/>
    <p:sldLayoutId id="2147483675" r:id="rId19"/>
    <p:sldLayoutId id="2147483683" r:id="rId20"/>
    <p:sldLayoutId id="2147483684" r:id="rId21"/>
    <p:sldLayoutId id="2147483676" r:id="rId22"/>
    <p:sldLayoutId id="2147483677" r:id="rId23"/>
    <p:sldLayoutId id="2147483678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eq.nc.gov/about/divisions/waste-management/solid-waste-section/coal-combustion-byproduct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Coal Ash As Fill	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issues for NCDOT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0">
              <a:buNone/>
            </a:pPr>
            <a:endParaRPr lang="en-US" sz="2000" dirty="0"/>
          </a:p>
          <a:p>
            <a:pPr marL="914400" lvl="2"/>
            <a:r>
              <a:rPr lang="en-US" sz="3600" dirty="0"/>
              <a:t>Coal ash has been used as fill across the state</a:t>
            </a:r>
          </a:p>
          <a:p>
            <a:pPr marL="914400" lvl="2"/>
            <a:endParaRPr lang="en-US" sz="3600" dirty="0"/>
          </a:p>
          <a:p>
            <a:pPr marL="914400" lvl="2"/>
            <a:endParaRPr lang="en-US" sz="3600" dirty="0"/>
          </a:p>
          <a:p>
            <a:pPr marL="742950" lvl="2" indent="0">
              <a:buNone/>
            </a:pPr>
            <a:endParaRPr lang="en-US" sz="3600" dirty="0"/>
          </a:p>
          <a:p>
            <a:pPr marL="914400" lvl="2"/>
            <a:r>
              <a:rPr lang="en-US" sz="3600" dirty="0"/>
              <a:t>Where?</a:t>
            </a:r>
          </a:p>
          <a:p>
            <a:pPr marL="914400" lvl="2"/>
            <a:endParaRPr lang="en-US" sz="3600" dirty="0"/>
          </a:p>
          <a:p>
            <a:pPr marL="571500" lvl="1"/>
            <a:endParaRPr lang="en-US" sz="1800" dirty="0"/>
          </a:p>
          <a:p>
            <a:pPr marL="971550" lvl="1" indent="-571500"/>
            <a:endParaRPr lang="en-U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316131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artArt Placeholder 4"/>
          <p:cNvPicPr>
            <a:picLocks noGrp="1" noChangeAspect="1"/>
          </p:cNvPicPr>
          <p:nvPr>
            <p:ph type="dgm" sz="quarter" idx="15"/>
          </p:nvPr>
        </p:nvPicPr>
        <p:blipFill>
          <a:blip r:embed="rId2"/>
          <a:stretch>
            <a:fillRect/>
          </a:stretch>
        </p:blipFill>
        <p:spPr>
          <a:xfrm>
            <a:off x="2038422" y="1228725"/>
            <a:ext cx="5067155" cy="5172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Hwy 16 Gaston County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0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Hwy 16 in Gaston County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b="296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Coal Ash As Fill	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Potential issues for NCDOT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NES created GIS shapefiles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Website for permitted coal ash fill: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u="sng" dirty="0">
                <a:hlinkClick r:id="rId2"/>
              </a:rPr>
              <a:t>http://deq.nc.gov/about/divisions/waste-management/solid-waste-section/coal-combustion-byproducts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2170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130b7ae-8574-4e80-8ffe-926befa37978">2016-10-13T04:00:00+00:00</Meeting_x0020_Date>
    <_dlc_DocId xmlns="16f00c2e-ac5c-418b-9f13-a0771dbd417d">CONNECT-529-24</_dlc_DocId>
    <_dlc_DocIdUrl xmlns="16f00c2e-ac5c-418b-9f13-a0771dbd417d">
      <Url>https://connect.ncdot.gov/resources/Environmental/_layouts/15/DocIdRedir.aspx?ID=CONNECT-529-24</Url>
      <Description>CONNECT-529-24</Description>
    </_dlc_DocIdUrl>
    <URL xmlns="http://schemas.microsoft.com/sharepoint/v3">
      <Url xsi:nil="true"/>
      <Description xsi:nil="true"/>
    </URL>
  </documentManagement>
</p:properties>
</file>

<file path=customXml/item2.xml><?xml version="1.0" encoding="utf-8"?>
<?mso-contentType ?>
<SharedContentType xmlns="Microsoft.SharePoint.Taxonomy.ContentTypeSync" SourceId="7ef604a7-ebc4-47af-96e9-7f1ad444f50a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FB19DA170CAE42A43E64E288DA06EB" ma:contentTypeVersion="9" ma:contentTypeDescription="Create a new document." ma:contentTypeScope="" ma:versionID="9e200c0b81be251d8603a9c130d94407">
  <xsd:schema xmlns:xsd="http://www.w3.org/2001/XMLSchema" xmlns:xs="http://www.w3.org/2001/XMLSchema" xmlns:p="http://schemas.microsoft.com/office/2006/metadata/properties" xmlns:ns1="http://schemas.microsoft.com/sharepoint/v3" xmlns:ns2="1130b7ae-8574-4e80-8ffe-926befa37978" xmlns:ns3="16f00c2e-ac5c-418b-9f13-a0771dbd417d" xmlns:ns4="a5b864cb-7915-4493-b702-ad0b49b4414f" targetNamespace="http://schemas.microsoft.com/office/2006/metadata/properties" ma:root="true" ma:fieldsID="e8713c35e426865aae9bf0448e39661a" ns1:_="" ns2:_="" ns3:_="" ns4:_="">
    <xsd:import namespace="http://schemas.microsoft.com/sharepoint/v3"/>
    <xsd:import namespace="1130b7ae-8574-4e80-8ffe-926befa37978"/>
    <xsd:import namespace="16f00c2e-ac5c-418b-9f13-a0771dbd417d"/>
    <xsd:import namespace="a5b864cb-7915-4493-b702-ad0b49b4414f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2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0b7ae-8574-4e80-8ffe-926befa37978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64cb-7915-4493-b702-ad0b49b4414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C962E6-70B4-4CC6-8EB1-B4C1707E6055}"/>
</file>

<file path=customXml/itemProps2.xml><?xml version="1.0" encoding="utf-8"?>
<ds:datastoreItem xmlns:ds="http://schemas.openxmlformats.org/officeDocument/2006/customXml" ds:itemID="{1646F317-427B-4A0D-86A4-00D3B5D029B6}"/>
</file>

<file path=customXml/itemProps3.xml><?xml version="1.0" encoding="utf-8"?>
<ds:datastoreItem xmlns:ds="http://schemas.openxmlformats.org/officeDocument/2006/customXml" ds:itemID="{ADF85B2B-77E8-46F0-8CFD-A126977E7D3C}"/>
</file>

<file path=customXml/itemProps4.xml><?xml version="1.0" encoding="utf-8"?>
<ds:datastoreItem xmlns:ds="http://schemas.openxmlformats.org/officeDocument/2006/customXml" ds:itemID="{E878B072-E393-4B89-965A-5CC0C5FFB8A0}"/>
</file>

<file path=customXml/itemProps5.xml><?xml version="1.0" encoding="utf-8"?>
<ds:datastoreItem xmlns:ds="http://schemas.openxmlformats.org/officeDocument/2006/customXml" ds:itemID="{F22E9BFA-5567-491F-B459-473020B56EE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8691</TotalTime>
  <Words>56</Words>
  <Application>Microsoft Office PowerPoint</Application>
  <PresentationFormat>On-screen Show (4:3)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2_Office Theme</vt:lpstr>
      <vt:lpstr>Coal Ash As Fill </vt:lpstr>
      <vt:lpstr>Hwy 16 Gaston County</vt:lpstr>
      <vt:lpstr>Hwy 16 in Gaston County</vt:lpstr>
      <vt:lpstr>Coal Ash As Fill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Chapman, Amy</cp:lastModifiedBy>
  <cp:revision>109</cp:revision>
  <cp:lastPrinted>2015-11-04T15:41:49Z</cp:lastPrinted>
  <dcterms:created xsi:type="dcterms:W3CDTF">2015-07-07T20:02:11Z</dcterms:created>
  <dcterms:modified xsi:type="dcterms:W3CDTF">2016-10-12T13:56:33Z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0x01010090FB19DA170CAE42A43E64E288DA06EB</vt:lpwstr>
  </property>
  <property fmtid="{D5CDD505-2E9C-101B-9397-08002B2CF9AE}" pid="3" name="_dlc_DocIdItemGuid">
    <vt:lpwstr>dc0573b8-23de-4298-b7c6-c861f2092dee</vt:lpwstr>
  </property>
  <property fmtid="{D5CDD505-2E9C-101B-9397-08002B2CF9AE}" pid="4" name="Order">
    <vt:r8>2400</vt:r8>
  </property>
</Properties>
</file>